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sldIdLst>
    <p:sldId id="265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FF"/>
    <a:srgbClr val="A86400"/>
    <a:srgbClr val="F9AB1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0" autoAdjust="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17F5C0-D747-4AC7-9B77-420B707C9DB6}" type="datetimeFigureOut">
              <a:rPr lang="zh-TW" altLang="en-US" smtClean="0"/>
              <a:t>2024/6/5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00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80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82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23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86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604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2024/6/5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394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2024/6/5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19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2024/6/5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15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162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2024/6/5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53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317F5C0-D747-4AC7-9B77-420B707C9DB6}" type="datetimeFigureOut">
              <a:rPr lang="zh-TW" altLang="en-US" smtClean="0"/>
              <a:t>2024/6/5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88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48" y="424934"/>
            <a:ext cx="5400000" cy="540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011801" y="240268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加入歐盟園區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25000" r="4916" b="21794"/>
          <a:stretch/>
        </p:blipFill>
        <p:spPr>
          <a:xfrm>
            <a:off x="9095995" y="812640"/>
            <a:ext cx="2495711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7820" r="7210" b="17881"/>
          <a:stretch/>
        </p:blipFill>
        <p:spPr>
          <a:xfrm>
            <a:off x="9115659" y="3894692"/>
            <a:ext cx="2476047" cy="2520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0011801" y="3429000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加入歐洲研究所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970149" y="5953027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9900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今日活動，請勿</a:t>
            </a:r>
            <a:r>
              <a:rPr lang="zh-TW" altLang="en-US" sz="2400" b="1" dirty="0">
                <a:solidFill>
                  <a:srgbClr val="FF9900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拍照、錄影、錄音和傳送簡報</a:t>
            </a:r>
            <a:endParaRPr lang="zh-TW" altLang="en-US" sz="2400" b="1" dirty="0">
              <a:solidFill>
                <a:srgbClr val="FF9900"/>
              </a:solidFill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32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297" y="314656"/>
            <a:ext cx="6657174" cy="1356360"/>
          </a:xfrm>
        </p:spPr>
        <p:txBody>
          <a:bodyPr>
            <a:normAutofit fontScale="90000"/>
          </a:bodyPr>
          <a:lstStyle/>
          <a:p>
            <a:r>
              <a:rPr lang="en-US" altLang="zh-TW" sz="6000" b="1" dirty="0" smtClean="0">
                <a:solidFill>
                  <a:schemeClr val="accent2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Post Event Survey</a:t>
            </a:r>
            <a:endParaRPr lang="zh-TW" altLang="en-US" sz="6000" b="1" dirty="0">
              <a:solidFill>
                <a:srgbClr val="FF9900"/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17" y="1487204"/>
            <a:ext cx="4860000" cy="486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011801" y="240268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加入歐盟園區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25000" r="4916" b="21794"/>
          <a:stretch/>
        </p:blipFill>
        <p:spPr>
          <a:xfrm>
            <a:off x="9095995" y="812640"/>
            <a:ext cx="2495711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7820" r="7210" b="17881"/>
          <a:stretch/>
        </p:blipFill>
        <p:spPr>
          <a:xfrm>
            <a:off x="9115659" y="3894692"/>
            <a:ext cx="2476047" cy="2520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0011801" y="3429000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加入歐洲研究所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8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基礎</Template>
  <TotalTime>650</TotalTime>
  <Words>31</Words>
  <Application>Microsoft Office PowerPoint</Application>
  <PresentationFormat>寬螢幕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jf open 粉圓 1.1</vt:lpstr>
      <vt:lpstr>華康中黑體</vt:lpstr>
      <vt:lpstr>新細明體</vt:lpstr>
      <vt:lpstr>Corbel</vt:lpstr>
      <vt:lpstr>基礎</vt:lpstr>
      <vt:lpstr>PowerPoint 簡報</vt:lpstr>
      <vt:lpstr>Post Event 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62</cp:revision>
  <dcterms:created xsi:type="dcterms:W3CDTF">2020-09-23T02:24:14Z</dcterms:created>
  <dcterms:modified xsi:type="dcterms:W3CDTF">2024-06-05T00:20:55Z</dcterms:modified>
</cp:coreProperties>
</file>