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sldIdLst>
    <p:sldId id="263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B1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00" autoAdjust="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0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80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82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23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6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604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394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19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15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162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53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317F5C0-D747-4AC7-9B77-420B707C9DB6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88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03" y="261173"/>
            <a:ext cx="6335653" cy="63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297" y="314656"/>
            <a:ext cx="6657174" cy="1356360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 smtClean="0">
                <a:solidFill>
                  <a:schemeClr val="accent2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Post Event Survey</a:t>
            </a:r>
            <a:endParaRPr lang="zh-TW" altLang="en-US" sz="6000" b="1" dirty="0">
              <a:solidFill>
                <a:srgbClr val="FF99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17" y="1487204"/>
            <a:ext cx="4860000" cy="486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8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469</TotalTime>
  <Words>19</Words>
  <Application>Microsoft Office PowerPoint</Application>
  <PresentationFormat>寬螢幕</PresentationFormat>
  <Paragraphs>5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華康中黑體</vt:lpstr>
      <vt:lpstr>新細明體</vt:lpstr>
      <vt:lpstr>Corbel</vt:lpstr>
      <vt:lpstr>基礎</vt:lpstr>
      <vt:lpstr>PowerPoint 簡報</vt:lpstr>
      <vt:lpstr>Post Event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52</cp:revision>
  <dcterms:created xsi:type="dcterms:W3CDTF">2020-09-23T02:24:14Z</dcterms:created>
  <dcterms:modified xsi:type="dcterms:W3CDTF">2024-04-24T01:42:11Z</dcterms:modified>
</cp:coreProperties>
</file>