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sldIdLst>
    <p:sldId id="263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B13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00" autoAdjust="0"/>
  </p:normalViewPr>
  <p:slideViewPr>
    <p:cSldViewPr snapToGrid="0">
      <p:cViewPr varScale="1">
        <p:scale>
          <a:sx n="121" d="100"/>
          <a:sy n="121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46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35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57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98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796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313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2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36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203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4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44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51"/>
          <a:stretch/>
        </p:blipFill>
        <p:spPr>
          <a:xfrm>
            <a:off x="963952" y="369000"/>
            <a:ext cx="6229693" cy="612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557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5297" y="314656"/>
            <a:ext cx="6657174" cy="1356360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填寫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問卷</a:t>
            </a:r>
            <a:r>
              <a:rPr lang="en-US" altLang="zh-TW" sz="6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華康中黑體" panose="020B0509000000000000" pitchFamily="49" charset="-120"/>
                <a:cs typeface="Arial" panose="020B0604020202020204" pitchFamily="34" charset="0"/>
              </a:rPr>
              <a:t>Feedback</a:t>
            </a:r>
            <a:endParaRPr lang="zh-TW" altLang="en-US" sz="6000" b="1" dirty="0">
              <a:solidFill>
                <a:srgbClr val="FF9900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17" y="1487204"/>
            <a:ext cx="4860000" cy="4860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457</TotalTime>
  <Words>19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華康中黑體</vt:lpstr>
      <vt:lpstr>新細明體</vt:lpstr>
      <vt:lpstr>Arial</vt:lpstr>
      <vt:lpstr>Corbel</vt:lpstr>
      <vt:lpstr>基礎</vt:lpstr>
      <vt:lpstr>PowerPoint 簡報</vt:lpstr>
      <vt:lpstr>填寫問卷Feedback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44</cp:revision>
  <dcterms:created xsi:type="dcterms:W3CDTF">2020-09-23T02:24:14Z</dcterms:created>
  <dcterms:modified xsi:type="dcterms:W3CDTF">2023-05-16T08:46:54Z</dcterms:modified>
</cp:coreProperties>
</file>