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sldIdLst>
    <p:sldId id="263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B13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0" autoAdjust="0"/>
  </p:normalViewPr>
  <p:slideViewPr>
    <p:cSldViewPr snapToGrid="0">
      <p:cViewPr>
        <p:scale>
          <a:sx n="66" d="100"/>
          <a:sy n="66" d="100"/>
        </p:scale>
        <p:origin x="2232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12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54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6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795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242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2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53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9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1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17F5C0-D747-4AC7-9B77-420B707C9DB6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C718CBA-81B3-499B-94D6-A73199FA22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76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77"/>
          <a:stretch/>
        </p:blipFill>
        <p:spPr>
          <a:xfrm>
            <a:off x="960030" y="261173"/>
            <a:ext cx="7200000" cy="63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7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5297" y="314656"/>
            <a:ext cx="6657174" cy="1356360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填寫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問卷</a:t>
            </a:r>
            <a:r>
              <a:rPr lang="en-US" altLang="zh-TW" sz="6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華康中黑體" panose="020B0509000000000000" pitchFamily="49" charset="-120"/>
                <a:cs typeface="Arial" panose="020B0604020202020204" pitchFamily="34" charset="0"/>
              </a:rPr>
              <a:t>Feedback</a:t>
            </a:r>
            <a:endParaRPr lang="zh-TW" altLang="en-US" sz="6000" b="1" dirty="0">
              <a:solidFill>
                <a:srgbClr val="FF9900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17" y="1487204"/>
            <a:ext cx="4860000" cy="4860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011801" y="240268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加入歐盟園區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25000" r="4916" b="21794"/>
          <a:stretch/>
        </p:blipFill>
        <p:spPr>
          <a:xfrm>
            <a:off x="9095995" y="812640"/>
            <a:ext cx="2495711" cy="25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17820" r="7210" b="17881"/>
          <a:stretch/>
        </p:blipFill>
        <p:spPr>
          <a:xfrm>
            <a:off x="9115659" y="3894692"/>
            <a:ext cx="2476047" cy="252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011801" y="3429000"/>
            <a:ext cx="20134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加入歐洲研究所</a:t>
            </a:r>
            <a:r>
              <a:rPr lang="en-US" altLang="zh-TW" dirty="0" smtClean="0"/>
              <a:t>IG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8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468</TotalTime>
  <Words>19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華康中黑體</vt:lpstr>
      <vt:lpstr>新細明體</vt:lpstr>
      <vt:lpstr>Arial</vt:lpstr>
      <vt:lpstr>Corbel</vt:lpstr>
      <vt:lpstr>基礎</vt:lpstr>
      <vt:lpstr>PowerPoint 簡報</vt:lpstr>
      <vt:lpstr>填寫問卷Feedback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49</cp:revision>
  <dcterms:created xsi:type="dcterms:W3CDTF">2020-09-23T02:24:14Z</dcterms:created>
  <dcterms:modified xsi:type="dcterms:W3CDTF">2023-11-29T05:26:20Z</dcterms:modified>
</cp:coreProperties>
</file>