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6" r:id="rId1"/>
  </p:sldMasterIdLst>
  <p:sldIdLst>
    <p:sldId id="263" r:id="rId2"/>
    <p:sldId id="257" r:id="rId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AB13"/>
    <a:srgbClr val="FF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400" autoAdjust="0"/>
  </p:normalViewPr>
  <p:slideViewPr>
    <p:cSldViewPr snapToGrid="0">
      <p:cViewPr varScale="1">
        <p:scale>
          <a:sx n="112" d="100"/>
          <a:sy n="112" d="100"/>
        </p:scale>
        <p:origin x="46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317F5C0-D747-4AC7-9B77-420B707C9DB6}" type="datetimeFigureOut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718CBA-81B3-499B-94D6-A73199FA22A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04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F5C0-D747-4AC7-9B77-420B707C9DB6}" type="datetimeFigureOut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8CBA-81B3-499B-94D6-A73199FA22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9140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F5C0-D747-4AC7-9B77-420B707C9DB6}" type="datetimeFigureOut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8CBA-81B3-499B-94D6-A73199FA22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1123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F5C0-D747-4AC7-9B77-420B707C9DB6}" type="datetimeFigureOut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8CBA-81B3-499B-94D6-A73199FA22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8543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F5C0-D747-4AC7-9B77-420B707C9DB6}" type="datetimeFigureOut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8CBA-81B3-499B-94D6-A73199FA22A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661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F5C0-D747-4AC7-9B77-420B707C9DB6}" type="datetimeFigureOut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8CBA-81B3-499B-94D6-A73199FA22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67953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F5C0-D747-4AC7-9B77-420B707C9DB6}" type="datetimeFigureOut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8CBA-81B3-499B-94D6-A73199FA22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5242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F5C0-D747-4AC7-9B77-420B707C9DB6}" type="datetimeFigureOut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8CBA-81B3-499B-94D6-A73199FA22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522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F5C0-D747-4AC7-9B77-420B707C9DB6}" type="datetimeFigureOut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8CBA-81B3-499B-94D6-A73199FA22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0535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F5C0-D747-4AC7-9B77-420B707C9DB6}" type="datetimeFigureOut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8CBA-81B3-499B-94D6-A73199FA22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31692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7F5C0-D747-4AC7-9B77-420B707C9DB6}" type="datetimeFigureOut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8CBA-81B3-499B-94D6-A73199FA22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311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317F5C0-D747-4AC7-9B77-420B707C9DB6}" type="datetimeFigureOut">
              <a:rPr lang="zh-TW" altLang="en-US" smtClean="0"/>
              <a:t>2023/11/21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C718CBA-81B3-499B-94D6-A73199FA22A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476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/>
          <p:cNvSpPr txBox="1"/>
          <p:nvPr/>
        </p:nvSpPr>
        <p:spPr>
          <a:xfrm>
            <a:off x="10011801" y="240268"/>
            <a:ext cx="201343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加入歐盟園區</a:t>
            </a:r>
            <a:r>
              <a:rPr lang="en-US" altLang="zh-TW" dirty="0" smtClean="0"/>
              <a:t>IG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7" t="17820" r="7210" b="17881"/>
          <a:stretch/>
        </p:blipFill>
        <p:spPr>
          <a:xfrm>
            <a:off x="9115659" y="3894692"/>
            <a:ext cx="2476047" cy="252000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10011801" y="3429000"/>
            <a:ext cx="201343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加入歐洲研究所</a:t>
            </a:r>
            <a:r>
              <a:rPr lang="en-US" altLang="zh-TW" dirty="0" smtClean="0"/>
              <a:t>IG</a:t>
            </a:r>
            <a:endParaRPr lang="zh-TW" altLang="en-US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6" t="25000" r="4916" b="21794"/>
          <a:stretch/>
        </p:blipFill>
        <p:spPr>
          <a:xfrm>
            <a:off x="9095995" y="812640"/>
            <a:ext cx="2495711" cy="25200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4" b="23764"/>
          <a:stretch/>
        </p:blipFill>
        <p:spPr>
          <a:xfrm>
            <a:off x="1693209" y="369000"/>
            <a:ext cx="5756836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7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5297" y="314656"/>
            <a:ext cx="6657174" cy="1356360"/>
          </a:xfrm>
        </p:spPr>
        <p:txBody>
          <a:bodyPr>
            <a:normAutofit fontScale="90000"/>
          </a:bodyPr>
          <a:lstStyle/>
          <a:p>
            <a:r>
              <a:rPr lang="zh-TW" altLang="en-US" sz="6000" b="1" dirty="0">
                <a:solidFill>
                  <a:schemeClr val="accent2">
                    <a:lumMod val="75000"/>
                  </a:schemeClr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填寫</a:t>
            </a:r>
            <a:r>
              <a:rPr lang="zh-TW" altLang="en-US" sz="6000" b="1" dirty="0" smtClean="0">
                <a:solidFill>
                  <a:schemeClr val="accent2">
                    <a:lumMod val="75000"/>
                  </a:schemeClr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問卷</a:t>
            </a:r>
            <a:r>
              <a:rPr lang="en-US" altLang="zh-TW" sz="6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華康中黑體" panose="020B0509000000000000" pitchFamily="49" charset="-120"/>
                <a:cs typeface="Arial" panose="020B0604020202020204" pitchFamily="34" charset="0"/>
              </a:rPr>
              <a:t>Feedback</a:t>
            </a:r>
            <a:endParaRPr lang="zh-TW" altLang="en-US" sz="6000" b="1" dirty="0">
              <a:solidFill>
                <a:srgbClr val="FF9900"/>
              </a:solidFill>
              <a:latin typeface="華康中黑體" panose="020B0509000000000000" pitchFamily="49" charset="-120"/>
              <a:ea typeface="華康中黑體" panose="020B0509000000000000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117" y="1487204"/>
            <a:ext cx="4860000" cy="48600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0011801" y="240268"/>
            <a:ext cx="201343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加入歐盟園區</a:t>
            </a:r>
            <a:r>
              <a:rPr lang="en-US" altLang="zh-TW" dirty="0" smtClean="0"/>
              <a:t>IG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6" t="25000" r="4916" b="21794"/>
          <a:stretch/>
        </p:blipFill>
        <p:spPr>
          <a:xfrm>
            <a:off x="9095995" y="812640"/>
            <a:ext cx="2495711" cy="2520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7" t="17820" r="7210" b="17881"/>
          <a:stretch/>
        </p:blipFill>
        <p:spPr>
          <a:xfrm>
            <a:off x="9115659" y="3894692"/>
            <a:ext cx="2476047" cy="252000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10011801" y="3429000"/>
            <a:ext cx="201343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加入歐洲研究所</a:t>
            </a:r>
            <a:r>
              <a:rPr lang="en-US" altLang="zh-TW" dirty="0" smtClean="0"/>
              <a:t>IG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081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基礎">
  <a:themeElements>
    <a:clrScheme name="基礎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基礎</Template>
  <TotalTime>469</TotalTime>
  <Words>19</Words>
  <Application>Microsoft Office PowerPoint</Application>
  <PresentationFormat>寬螢幕</PresentationFormat>
  <Paragraphs>5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7" baseType="lpstr">
      <vt:lpstr>華康中黑體</vt:lpstr>
      <vt:lpstr>新細明體</vt:lpstr>
      <vt:lpstr>Arial</vt:lpstr>
      <vt:lpstr>Corbel</vt:lpstr>
      <vt:lpstr>基礎</vt:lpstr>
      <vt:lpstr>PowerPoint 簡報</vt:lpstr>
      <vt:lpstr>填寫問卷Feedback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Windows 使用者</cp:lastModifiedBy>
  <cp:revision>50</cp:revision>
  <dcterms:created xsi:type="dcterms:W3CDTF">2020-09-23T02:24:14Z</dcterms:created>
  <dcterms:modified xsi:type="dcterms:W3CDTF">2023-11-21T08:17:00Z</dcterms:modified>
</cp:coreProperties>
</file>