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6" r:id="rId1"/>
  </p:sldMasterIdLst>
  <p:sldIdLst>
    <p:sldId id="263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B13"/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00" autoAdjust="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04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14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112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54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66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7953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242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522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053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169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11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317F5C0-D747-4AC7-9B77-420B707C9DB6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76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10011801" y="240268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加入歐盟園區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7" t="17820" r="7210" b="17881"/>
          <a:stretch/>
        </p:blipFill>
        <p:spPr>
          <a:xfrm>
            <a:off x="9115659" y="3894692"/>
            <a:ext cx="2476047" cy="25200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0011801" y="3429000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加入歐洲研究所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" t="25000" r="4916" b="21794"/>
          <a:stretch/>
        </p:blipFill>
        <p:spPr>
          <a:xfrm>
            <a:off x="9095995" y="812640"/>
            <a:ext cx="2495711" cy="25200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52" y="279000"/>
            <a:ext cx="6300000" cy="6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7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5297" y="314656"/>
            <a:ext cx="6657174" cy="1356360"/>
          </a:xfrm>
        </p:spPr>
        <p:txBody>
          <a:bodyPr>
            <a:normAutofit fontScale="90000"/>
          </a:bodyPr>
          <a:lstStyle/>
          <a:p>
            <a:r>
              <a:rPr lang="zh-TW" altLang="en-US" sz="6000" b="1" dirty="0">
                <a:solidFill>
                  <a:schemeClr val="accent2">
                    <a:lumMod val="75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填寫</a:t>
            </a:r>
            <a:r>
              <a:rPr lang="zh-TW" altLang="en-US" sz="6000" b="1" dirty="0" smtClean="0">
                <a:solidFill>
                  <a:schemeClr val="accent2">
                    <a:lumMod val="75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問卷</a:t>
            </a:r>
            <a:r>
              <a:rPr lang="en-US" altLang="zh-TW" sz="6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華康中黑體" panose="020B0509000000000000" pitchFamily="49" charset="-120"/>
                <a:cs typeface="Arial" panose="020B0604020202020204" pitchFamily="34" charset="0"/>
              </a:rPr>
              <a:t>Feedback</a:t>
            </a:r>
            <a:endParaRPr lang="zh-TW" altLang="en-US" sz="6000" b="1" dirty="0">
              <a:solidFill>
                <a:srgbClr val="FF9900"/>
              </a:solidFill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117" y="1487204"/>
            <a:ext cx="4860000" cy="4860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0011801" y="240268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加入歐盟園區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" t="25000" r="4916" b="21794"/>
          <a:stretch/>
        </p:blipFill>
        <p:spPr>
          <a:xfrm>
            <a:off x="9095995" y="812640"/>
            <a:ext cx="2495711" cy="252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7" t="17820" r="7210" b="17881"/>
          <a:stretch/>
        </p:blipFill>
        <p:spPr>
          <a:xfrm>
            <a:off x="9115659" y="3894692"/>
            <a:ext cx="2476047" cy="252000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0011801" y="3429000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加入歐洲研究所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8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467</TotalTime>
  <Words>19</Words>
  <Application>Microsoft Office PowerPoint</Application>
  <PresentationFormat>寬螢幕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華康中黑體</vt:lpstr>
      <vt:lpstr>新細明體</vt:lpstr>
      <vt:lpstr>Arial</vt:lpstr>
      <vt:lpstr>Corbel</vt:lpstr>
      <vt:lpstr>基礎</vt:lpstr>
      <vt:lpstr>PowerPoint 簡報</vt:lpstr>
      <vt:lpstr>填寫問卷Feedback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48</cp:revision>
  <dcterms:created xsi:type="dcterms:W3CDTF">2020-09-23T02:24:14Z</dcterms:created>
  <dcterms:modified xsi:type="dcterms:W3CDTF">2023-11-14T10:18:40Z</dcterms:modified>
</cp:coreProperties>
</file>