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70" r:id="rId2"/>
    <p:sldId id="271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B1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0" autoAdjust="0"/>
  </p:normalViewPr>
  <p:slideViewPr>
    <p:cSldViewPr snapToGrid="0">
      <p:cViewPr varScale="1">
        <p:scale>
          <a:sx n="98" d="100"/>
          <a:sy n="98" d="100"/>
        </p:scale>
        <p:origin x="90" y="3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4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14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12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54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6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9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24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2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5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16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76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5" y="609600"/>
            <a:ext cx="5400000" cy="54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0000">
        <p:cut/>
      </p:transition>
    </mc:Choice>
    <mc:Fallback>
      <p:transition advClick="0" advTm="4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5" y="609600"/>
            <a:ext cx="5400000" cy="54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1" y="609600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40000">
        <p:cut/>
      </p:transition>
    </mc:Choice>
    <mc:Fallback>
      <p:transition advTm="4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535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新細明體</vt:lpstr>
      <vt:lpstr>Corbel</vt:lpstr>
      <vt:lpstr>基礎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66</cp:revision>
  <dcterms:created xsi:type="dcterms:W3CDTF">2020-09-23T02:24:14Z</dcterms:created>
  <dcterms:modified xsi:type="dcterms:W3CDTF">2023-10-17T08:55:04Z</dcterms:modified>
</cp:coreProperties>
</file>