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63" r:id="rId2"/>
    <p:sldId id="257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B1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0" autoAdjust="0"/>
  </p:normalViewPr>
  <p:slideViewPr>
    <p:cSldViewPr snapToGrid="0">
      <p:cViewPr varScale="1">
        <p:scale>
          <a:sx n="112" d="100"/>
          <a:sy n="112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14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12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5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6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95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242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22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53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169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1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76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52" y="279000"/>
            <a:ext cx="630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填寫</a:t>
            </a:r>
            <a:r>
              <a:rPr lang="zh-TW" altLang="en-US" sz="6000" b="1" dirty="0" smtClean="0">
                <a:solidFill>
                  <a:schemeClr val="accent2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問卷</a:t>
            </a:r>
            <a:r>
              <a:rPr lang="en-US" altLang="zh-TW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華康中黑體" panose="020B0509000000000000" pitchFamily="49" charset="-120"/>
                <a:cs typeface="Arial" panose="020B0604020202020204" pitchFamily="34" charset="0"/>
              </a:rPr>
              <a:t>Feedback</a:t>
            </a:r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17" y="1487204"/>
            <a:ext cx="4860000" cy="486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8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/>
          </a:bodyPr>
          <a:lstStyle/>
          <a:p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6" y="279000"/>
            <a:ext cx="630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/>
          </a:bodyPr>
          <a:lstStyle/>
          <a:p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6" y="279000"/>
            <a:ext cx="630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/>
          </a:bodyPr>
          <a:lstStyle/>
          <a:p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6" y="279000"/>
            <a:ext cx="630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/>
          </a:bodyPr>
          <a:lstStyle/>
          <a:p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6" y="279000"/>
            <a:ext cx="630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/>
          </a:bodyPr>
          <a:lstStyle/>
          <a:p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6" y="279000"/>
            <a:ext cx="630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464</TotalTime>
  <Words>59</Words>
  <Application>Microsoft Office PowerPoint</Application>
  <PresentationFormat>寬螢幕</PresentationFormat>
  <Paragraphs>15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華康中黑體</vt:lpstr>
      <vt:lpstr>新細明體</vt:lpstr>
      <vt:lpstr>Arial</vt:lpstr>
      <vt:lpstr>Corbel</vt:lpstr>
      <vt:lpstr>基礎</vt:lpstr>
      <vt:lpstr>PowerPoint 簡報</vt:lpstr>
      <vt:lpstr>填寫問卷Feedback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47</cp:revision>
  <dcterms:created xsi:type="dcterms:W3CDTF">2020-09-23T02:24:14Z</dcterms:created>
  <dcterms:modified xsi:type="dcterms:W3CDTF">2023-10-17T07:00:04Z</dcterms:modified>
</cp:coreProperties>
</file>